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0" r:id="rId5"/>
    <p:sldId id="258" r:id="rId6"/>
    <p:sldId id="265" r:id="rId7"/>
    <p:sldId id="259" r:id="rId8"/>
    <p:sldId id="263" r:id="rId9"/>
    <p:sldId id="264" r:id="rId10"/>
    <p:sldId id="26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2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5143512"/>
            <a:ext cx="5119694" cy="1285884"/>
          </a:xfrm>
        </p:spPr>
        <p:txBody>
          <a:bodyPr/>
          <a:lstStyle/>
          <a:p>
            <a:r>
              <a:rPr lang="ru-RU" dirty="0" smtClean="0"/>
              <a:t>Составитель  </a:t>
            </a:r>
            <a:r>
              <a:rPr lang="ru-RU" dirty="0" smtClean="0"/>
              <a:t>Кудрявцева</a:t>
            </a:r>
            <a:r>
              <a:rPr lang="ru-RU" dirty="0" smtClean="0"/>
              <a:t> </a:t>
            </a:r>
            <a:r>
              <a:rPr lang="ru-RU" dirty="0" smtClean="0"/>
              <a:t>О.В.</a:t>
            </a:r>
          </a:p>
          <a:p>
            <a:r>
              <a:rPr lang="ru-RU" dirty="0" smtClean="0"/>
              <a:t> учитель – логопед  первая квалификационная категория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письменности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14546" y="500042"/>
            <a:ext cx="49060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ПРОЕКТ «Веселый алфавит»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6572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Кирилл </a:t>
            </a:r>
            <a:r>
              <a:rPr lang="ru-RU" sz="4000" b="1" dirty="0" smtClean="0"/>
              <a:t> и  </a:t>
            </a:r>
            <a:r>
              <a:rPr lang="ru-RU" sz="4000" b="1" dirty="0" err="1" smtClean="0"/>
              <a:t>Мефодий</a:t>
            </a:r>
            <a:endParaRPr lang="ru-RU" b="1" dirty="0"/>
          </a:p>
        </p:txBody>
      </p:sp>
      <p:pic>
        <p:nvPicPr>
          <p:cNvPr id="5122" name="Picture 2" descr="https://upload.wikimedia.org/wikipedia/ru/6/6c/%D0%9A%D0%B8%D1%80%D0%B8%D0%BB%D0%BB-%D0%B8-%D0%BC%D0%B5%D1%84%D0%BE%D0%B4%D0%B8%D0%B9-%D1%80%D0%B0%D0%B4%D0%B7%D0%B8%D0%B2%D0%B8%D0%BB%D0%BB%D0%BE%D0%B2%D1%81%D0%BA%D0%B0%D1%8F-%D0%BB%D0%B5%D1%82%D0%BE%D0%BF%D0%B8%D1%81%D1%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71612"/>
            <a:ext cx="7072362" cy="4865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://rassenia.info/index.php?q=http%3A%2F%2Fpeshera.org%2Fkhrono%2FFotos-03%2Ffoto-4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52"/>
            <a:ext cx="7693476" cy="64405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irch_bark_alphabet_of_Novgoro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2633" y="1524000"/>
            <a:ext cx="6018734" cy="4572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Азбука кириллицы: </a:t>
            </a:r>
            <a:br>
              <a:rPr lang="ru-RU" b="1" dirty="0" smtClean="0"/>
            </a:br>
            <a:r>
              <a:rPr lang="ru-RU" b="1" dirty="0" smtClean="0">
                <a:solidFill>
                  <a:schemeClr val="tx1"/>
                </a:solidFill>
              </a:rPr>
              <a:t>новгородская берестяная грамота 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upload.wikimedia.org/wikipedia/commons/e/e1/Berest_gramata_n_1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428868"/>
            <a:ext cx="8524875" cy="296227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00298" y="571480"/>
            <a:ext cx="4975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Берестяные грамоты</a:t>
            </a:r>
            <a:endParaRPr lang="ru-RU" sz="3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Старославянский алфавит</a:t>
            </a:r>
            <a:endParaRPr lang="ru-RU" b="1" dirty="0"/>
          </a:p>
        </p:txBody>
      </p:sp>
      <p:pic>
        <p:nvPicPr>
          <p:cNvPr id="34818" name="Picture 2" descr="https://otvet.imgsmail.ru/download/37088917_4af140113b4e75524925c281603b0451_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6858048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eometria_Slavenski_Zemlemeri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00760" y="2857496"/>
            <a:ext cx="2390576" cy="343645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Гражданская азбука</a:t>
            </a:r>
            <a:r>
              <a:rPr lang="ru-RU" sz="4400" b="1" baseline="30000" dirty="0" smtClean="0"/>
              <a:t> </a:t>
            </a:r>
            <a:endParaRPr lang="ru-RU" sz="4400" b="1" dirty="0"/>
          </a:p>
        </p:txBody>
      </p:sp>
      <p:pic>
        <p:nvPicPr>
          <p:cNvPr id="3074" name="Picture 2" descr="http://dok.opredelim.com/pars_docs/refs/62/61064/img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500174"/>
            <a:ext cx="4786346" cy="3589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24 буквы</a:t>
            </a:r>
            <a:endParaRPr lang="ru-RU" b="1" dirty="0"/>
          </a:p>
        </p:txBody>
      </p:sp>
      <p:pic>
        <p:nvPicPr>
          <p:cNvPr id="32774" name="Picture 6" descr="http://textarchive.ru/images/1377/2753653/1b314b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57166"/>
            <a:ext cx="3929091" cy="6046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33 буквы</a:t>
            </a:r>
            <a:endParaRPr lang="ru-RU" b="1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2786050" y="857232"/>
            <a:ext cx="5786478" cy="5357850"/>
            <a:chOff x="2786050" y="857232"/>
            <a:chExt cx="5786478" cy="535785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786050" y="857232"/>
              <a:ext cx="5786478" cy="5357850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796" name="Picture 4" descr="http://www.manetho.com/dosyalar/timeline/565/o_19hvpdhg6smk1a231fj010fn1n7f1d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57488" y="928670"/>
              <a:ext cx="5643570" cy="502960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1714488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День славянской письменности </a:t>
            </a:r>
            <a:br>
              <a:rPr lang="ru-RU" b="1" dirty="0" smtClean="0"/>
            </a:br>
            <a:r>
              <a:rPr lang="ru-RU" b="1" dirty="0" smtClean="0"/>
              <a:t>и культуры </a:t>
            </a:r>
            <a:br>
              <a:rPr lang="ru-RU" b="1" dirty="0" smtClean="0"/>
            </a:br>
            <a:r>
              <a:rPr lang="ru-RU" b="1" dirty="0" smtClean="0"/>
              <a:t>24 мая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https://g-a.d-cd.net/d70e61u-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357430"/>
            <a:ext cx="5715040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155</TotalTime>
  <Words>35</Words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История письменности</vt:lpstr>
      <vt:lpstr> Кирилл  и  Мефодий</vt:lpstr>
      <vt:lpstr>Слайд 3</vt:lpstr>
      <vt:lpstr>Азбука кириллицы:  новгородская берестяная грамота </vt:lpstr>
      <vt:lpstr> </vt:lpstr>
      <vt:lpstr>Старославянский алфавит</vt:lpstr>
      <vt:lpstr>Гражданская азбука </vt:lpstr>
      <vt:lpstr>    24 буквы</vt:lpstr>
      <vt:lpstr>33 буквы</vt:lpstr>
      <vt:lpstr>День славянской письменности  и культуры  24 мая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писменности</dc:title>
  <dc:creator>Марина</dc:creator>
  <cp:lastModifiedBy>Марина</cp:lastModifiedBy>
  <cp:revision>20</cp:revision>
  <dcterms:created xsi:type="dcterms:W3CDTF">2016-04-05T04:40:54Z</dcterms:created>
  <dcterms:modified xsi:type="dcterms:W3CDTF">2016-12-20T03:18:40Z</dcterms:modified>
</cp:coreProperties>
</file>