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8" r:id="rId19"/>
    <p:sldId id="279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87" autoAdjust="0"/>
  </p:normalViewPr>
  <p:slideViewPr>
    <p:cSldViewPr>
      <p:cViewPr varScale="1">
        <p:scale>
          <a:sx n="89" d="100"/>
          <a:sy n="89" d="100"/>
        </p:scale>
        <p:origin x="75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Мы помним\Pomni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848" y="4149080"/>
            <a:ext cx="7772400" cy="115212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63780" y="5877272"/>
            <a:ext cx="6400800" cy="720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31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6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Мы помним\PomnimSlid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1938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60375" y="908050"/>
            <a:ext cx="82296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506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stat11.privet.ru/lr/0808a6820f027c5c47228c4092a9ffcd" TargetMode="External"/><Relationship Id="rId2" Type="http://schemas.openxmlformats.org/officeDocument/2006/relationships/hyperlink" Target="http://st.freelance.ru/users/IrinaKaoma/upload/f_4960cd9a532ef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ProPowerPoint\Шаблоны\В работе\Мы помним\PomnimPr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7848600" cy="720725"/>
          </a:xfrm>
        </p:spPr>
        <p:txBody>
          <a:bodyPr/>
          <a:lstStyle/>
          <a:p>
            <a:r>
              <a:rPr lang="en-US" sz="1800" dirty="0" smtClean="0">
                <a:solidFill>
                  <a:schemeClr val="bg1"/>
                </a:solidFill>
              </a:rPr>
              <a:t/>
            </a:r>
            <a:br>
              <a:rPr lang="en-US" sz="1800" dirty="0" smtClean="0">
                <a:solidFill>
                  <a:schemeClr val="bg1"/>
                </a:solidFill>
              </a:rPr>
            </a:br>
            <a:r>
              <a:rPr lang="ru-RU" sz="1800" dirty="0" smtClean="0">
                <a:solidFill>
                  <a:schemeClr val="bg1"/>
                </a:solidFill>
              </a:rPr>
              <a:t>Муниципальное </a:t>
            </a:r>
            <a:r>
              <a:rPr lang="ru-RU" sz="1800" dirty="0">
                <a:solidFill>
                  <a:schemeClr val="bg1"/>
                </a:solidFill>
              </a:rPr>
              <a:t>автономное дошкольное образовательное учреждение - </a:t>
            </a:r>
            <a:br>
              <a:rPr lang="ru-RU" sz="1800" dirty="0">
                <a:solidFill>
                  <a:schemeClr val="bg1"/>
                </a:solidFill>
              </a:rPr>
            </a:br>
            <a:r>
              <a:rPr lang="ru-RU" sz="1800" dirty="0">
                <a:solidFill>
                  <a:schemeClr val="bg1"/>
                </a:solidFill>
              </a:rPr>
              <a:t>Центр развития ребенка - детский сад №366 "Самоцветы"</a:t>
            </a:r>
            <a:br>
              <a:rPr lang="ru-RU" sz="1800" dirty="0">
                <a:solidFill>
                  <a:schemeClr val="bg1"/>
                </a:solidFill>
              </a:rPr>
            </a:br>
            <a:endParaRPr lang="ru-RU" sz="1800" dirty="0" smtClean="0">
              <a:solidFill>
                <a:schemeClr val="bg1"/>
              </a:solidFill>
            </a:endParaRPr>
          </a:p>
        </p:txBody>
      </p:sp>
      <p:sp>
        <p:nvSpPr>
          <p:cNvPr id="4100" name="Объект 2"/>
          <p:cNvSpPr>
            <a:spLocks noGrp="1"/>
          </p:cNvSpPr>
          <p:nvPr>
            <p:ph idx="1"/>
          </p:nvPr>
        </p:nvSpPr>
        <p:spPr>
          <a:xfrm>
            <a:off x="179388" y="1125538"/>
            <a:ext cx="7848600" cy="5543550"/>
          </a:xfrm>
        </p:spPr>
        <p:txBody>
          <a:bodyPr/>
          <a:lstStyle/>
          <a:p>
            <a:pPr marL="0" indent="0">
              <a:buNone/>
            </a:pPr>
            <a:endParaRPr lang="en-US" sz="48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4800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«</a:t>
            </a:r>
            <a:r>
              <a:rPr lang="ru-RU" sz="4800" dirty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Во </a:t>
            </a:r>
            <a:r>
              <a:rPr lang="ru-RU" sz="4800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имя</a:t>
            </a:r>
            <a:r>
              <a:rPr lang="ru-RU" sz="4800" dirty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ru-RU" sz="4800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Великой </a:t>
            </a:r>
            <a:r>
              <a:rPr lang="ru-RU" sz="4800" dirty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Победы</a:t>
            </a:r>
            <a:r>
              <a:rPr lang="ru-RU" sz="4800" dirty="0" smtClean="0">
                <a:solidFill>
                  <a:schemeClr val="bg1"/>
                </a:solidFill>
                <a:latin typeface="Arial Black" pitchFamily="34" charset="0"/>
                <a:cs typeface="Aharoni" pitchFamily="2" charset="-79"/>
              </a:rPr>
              <a:t>».</a:t>
            </a:r>
            <a:endParaRPr lang="en-US" sz="4800" dirty="0" smtClean="0">
              <a:solidFill>
                <a:schemeClr val="bg1"/>
              </a:solidFill>
              <a:latin typeface="Arial Black" pitchFamily="34" charset="0"/>
              <a:cs typeface="Aharoni" pitchFamily="2" charset="-79"/>
            </a:endParaRPr>
          </a:p>
          <a:p>
            <a:pPr marL="0" indent="0"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0" indent="0" algn="r">
              <a:buNone/>
            </a:pPr>
            <a:r>
              <a:rPr lang="ru-RU" sz="1800" dirty="0" smtClean="0">
                <a:solidFill>
                  <a:schemeClr val="bg1"/>
                </a:solidFill>
              </a:rPr>
              <a:t>Составитель</a:t>
            </a:r>
            <a:r>
              <a:rPr lang="ru-RU" sz="1800" dirty="0">
                <a:solidFill>
                  <a:schemeClr val="bg1"/>
                </a:solidFill>
              </a:rPr>
              <a:t>: учитель – логопед</a:t>
            </a:r>
          </a:p>
          <a:p>
            <a:pPr marL="0" indent="0" algn="r">
              <a:buNone/>
            </a:pPr>
            <a:r>
              <a:rPr lang="ru-RU" sz="1800" dirty="0">
                <a:solidFill>
                  <a:schemeClr val="bg1"/>
                </a:solidFill>
              </a:rPr>
              <a:t>первой квалификационной категории</a:t>
            </a:r>
          </a:p>
          <a:p>
            <a:pPr marL="0" indent="0" algn="r">
              <a:buNone/>
            </a:pPr>
            <a:r>
              <a:rPr lang="ru-RU" sz="1800" dirty="0">
                <a:solidFill>
                  <a:schemeClr val="bg1"/>
                </a:solidFill>
              </a:rPr>
              <a:t>Горелова Оксана </a:t>
            </a:r>
            <a:r>
              <a:rPr lang="ru-RU" sz="1800" dirty="0" smtClean="0">
                <a:solidFill>
                  <a:schemeClr val="bg1"/>
                </a:solidFill>
              </a:rPr>
              <a:t>Викторовна</a:t>
            </a:r>
            <a:endParaRPr lang="ru-RU" sz="1800" dirty="0">
              <a:solidFill>
                <a:schemeClr val="bg1"/>
              </a:solidFill>
            </a:endParaRPr>
          </a:p>
          <a:p>
            <a:pPr marL="0" indent="0" algn="r">
              <a:buNone/>
            </a:pPr>
            <a:endParaRPr lang="ru-RU" sz="1800" dirty="0" smtClean="0">
              <a:solidFill>
                <a:schemeClr val="bg1"/>
              </a:solidFill>
            </a:endParaRPr>
          </a:p>
          <a:p>
            <a:pPr marL="0" indent="0" algn="r"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sz="1800" dirty="0">
                <a:solidFill>
                  <a:schemeClr val="bg1"/>
                </a:solidFill>
              </a:rPr>
              <a:t>Екатеринбург 2015</a:t>
            </a:r>
          </a:p>
          <a:p>
            <a:pPr algn="ctr"/>
            <a:endParaRPr lang="ru-RU" sz="1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94439" cy="936104"/>
          </a:xfrm>
        </p:spPr>
        <p:txBody>
          <a:bodyPr/>
          <a:lstStyle/>
          <a:p>
            <a:r>
              <a:rPr lang="ru-RU" sz="3600" dirty="0" smtClean="0">
                <a:latin typeface="Arial Black" pitchFamily="34" charset="0"/>
              </a:rPr>
              <a:t>Начало войны  - 22 июня 1945 года</a:t>
            </a:r>
          </a:p>
        </p:txBody>
      </p:sp>
      <p:pic>
        <p:nvPicPr>
          <p:cNvPr id="4" name="Объект 3" descr="reproduktor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48880"/>
            <a:ext cx="3816424" cy="4509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img1.liveinternet.ru/images/attach/c/11/116/942/116942351_00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4932040" cy="4509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3140fb38777615cdbc25deedb8b9cd30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8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8006406" cy="1296144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Маленькие  дети в годы войны 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76872"/>
            <a:ext cx="8147248" cy="4569300"/>
          </a:xfrm>
        </p:spPr>
        <p:txBody>
          <a:bodyPr/>
          <a:lstStyle/>
          <a:p>
            <a:r>
              <a:rPr lang="ru-RU" dirty="0" smtClean="0"/>
              <a:t>                                    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20830"/>
            <a:ext cx="4248472" cy="3544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40" y="2060849"/>
            <a:ext cx="321644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537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Разведчик Марат </a:t>
            </a:r>
            <a:r>
              <a:rPr lang="ru-RU" smtClean="0">
                <a:latin typeface="Arial Black" pitchFamily="34" charset="0"/>
              </a:rPr>
              <a:t>Казей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72815"/>
            <a:ext cx="3240360" cy="4659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38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375" y="1268760"/>
            <a:ext cx="8229600" cy="648072"/>
          </a:xfrm>
        </p:spPr>
        <p:txBody>
          <a:bodyPr/>
          <a:lstStyle/>
          <a:p>
            <a:r>
              <a:rPr lang="ru-RU" dirty="0">
                <a:latin typeface="Arial Black" pitchFamily="34" charset="0"/>
              </a:rPr>
              <a:t>Маленькая партизанка Зина Портнова</a:t>
            </a:r>
            <a:endParaRPr lang="ru-RU" dirty="0"/>
          </a:p>
        </p:txBody>
      </p:sp>
      <p:pic>
        <p:nvPicPr>
          <p:cNvPr id="4" name="Picture 2" descr="C:\Documents and Settings\Игорь.28CAA13176574FE\Мои документы\Downloads\Portnova_Zin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2520257"/>
            <a:ext cx="3096345" cy="4149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252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24744"/>
            <a:ext cx="7042830" cy="4219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722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646366" cy="1008112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Уральские танки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" name="Объект 3" descr="Отправка танков на фронт. Челябинский тракторный завод. Ф.8043. Оп.1-Г. Д.4. Л.1.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76872"/>
            <a:ext cx="6058644" cy="40995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346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854" y="1700808"/>
            <a:ext cx="6962164" cy="411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553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8006406" cy="1368152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Памятник героям </a:t>
            </a:r>
            <a:r>
              <a:rPr lang="en-US" dirty="0" smtClean="0">
                <a:latin typeface="Arial Black" pitchFamily="34" charset="0"/>
              </a:rPr>
              <a:t>-</a:t>
            </a:r>
            <a:r>
              <a:rPr lang="ru-RU" dirty="0" smtClean="0">
                <a:latin typeface="Arial Black" pitchFamily="34" charset="0"/>
              </a:rPr>
              <a:t>танкистам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564904"/>
            <a:ext cx="5832648" cy="4053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988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24744"/>
            <a:ext cx="7934398" cy="1368152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Памятник всем солдатам 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95736" y="2708920"/>
            <a:ext cx="6491064" cy="38884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08920"/>
            <a:ext cx="6480720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255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052736"/>
            <a:ext cx="7862390" cy="1224136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Памятник «Родина -  Мать зовет!»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2492896"/>
            <a:ext cx="6419056" cy="41761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511810"/>
            <a:ext cx="5976664" cy="4229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2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povsemvoprosam.ru/_ph/6/76943360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3528392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677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www.yugopolis.ru/data/mediadb/2383/0000/0543/54321/466x10000_out__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8840"/>
            <a:ext cx="5983436" cy="4287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0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417" y="1844824"/>
            <a:ext cx="617888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05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24744"/>
            <a:ext cx="8006406" cy="864096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Парад Победы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132856"/>
            <a:ext cx="6009456" cy="4507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189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064895" cy="1440160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Военный парад в честь дня Победы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92896"/>
            <a:ext cx="6408712" cy="4025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336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528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Список использованной литературы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sz="24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Шорыгина Т.А. Беседы о детях-героях Великой отечественной войны. – М.: ТЦ Сфера, 2014</a:t>
            </a:r>
          </a:p>
          <a:p>
            <a:pPr lvl="0">
              <a:buNone/>
            </a:pPr>
            <a:r>
              <a:rPr lang="ru-RU" sz="2400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Печерская А.Н. Дети-герои Великой Отечественной войны. М., 2010.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626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Источники: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  <a:defRPr/>
            </a:pPr>
            <a:r>
              <a:rPr lang="ru-RU" sz="2400" kern="0" dirty="0">
                <a:solidFill>
                  <a:srgbClr val="000000"/>
                </a:solidFill>
                <a:latin typeface="Arial"/>
                <a:hlinkClick r:id="rId2"/>
              </a:rPr>
              <a:t>http://st.freelance.ru/users/IrinaKaoma/upload/f_4960cd9a532ef.jpg</a:t>
            </a:r>
            <a:r>
              <a:rPr lang="ru-RU" sz="2400" kern="0" dirty="0">
                <a:solidFill>
                  <a:srgbClr val="000000"/>
                </a:solidFill>
                <a:latin typeface="Arial"/>
              </a:rPr>
              <a:t> ветвь</a:t>
            </a:r>
          </a:p>
          <a:p>
            <a:pPr marL="0" lvl="0" indent="0">
              <a:buNone/>
              <a:defRPr/>
            </a:pPr>
            <a:r>
              <a:rPr lang="ru-RU" sz="2400" kern="0" dirty="0">
                <a:solidFill>
                  <a:srgbClr val="000000"/>
                </a:solidFill>
                <a:latin typeface="Arial"/>
                <a:hlinkClick r:id="rId3"/>
              </a:rPr>
              <a:t>http://</a:t>
            </a:r>
            <a:r>
              <a:rPr lang="ru-RU" sz="2400" kern="0">
                <a:solidFill>
                  <a:srgbClr val="000000"/>
                </a:solidFill>
                <a:latin typeface="Arial"/>
                <a:hlinkClick r:id="rId3"/>
              </a:rPr>
              <a:t>stat11.privet.ru/lr/0808a6820f027c5c47228c4092a9ffcd</a:t>
            </a:r>
            <a:r>
              <a:rPr lang="ru-RU" sz="2400" kern="0">
                <a:solidFill>
                  <a:srgbClr val="000000"/>
                </a:solidFill>
                <a:latin typeface="Arial"/>
              </a:rPr>
              <a:t> </a:t>
            </a:r>
            <a:endParaRPr lang="ru-RU" sz="2400" kern="0" dirty="0">
              <a:solidFill>
                <a:srgbClr val="000000"/>
              </a:solidFill>
              <a:latin typeface="Arial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3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mnim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Pomnim</Template>
  <TotalTime>169</TotalTime>
  <Words>104</Words>
  <Application>Microsoft Office PowerPoint</Application>
  <PresentationFormat>Экран (4:3)</PresentationFormat>
  <Paragraphs>28</Paragraphs>
  <Slides>19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Aharoni</vt:lpstr>
      <vt:lpstr>Arial</vt:lpstr>
      <vt:lpstr>Arial Black</vt:lpstr>
      <vt:lpstr>Calibri</vt:lpstr>
      <vt:lpstr>Times New Roman</vt:lpstr>
      <vt:lpstr>Pomnim</vt:lpstr>
      <vt:lpstr> Муниципальное автономное дошкольное образовательное учреждение -  Центр развития ребенка - детский сад №366 "Самоцветы" </vt:lpstr>
      <vt:lpstr>Начало войны  - 22 июня 1945 года</vt:lpstr>
      <vt:lpstr>Маленькие  дети в годы войны </vt:lpstr>
      <vt:lpstr>Разведчик Марат Казей</vt:lpstr>
      <vt:lpstr>Маленькая партизанка Зина Портнова</vt:lpstr>
      <vt:lpstr>Презентация PowerPoint</vt:lpstr>
      <vt:lpstr>Уральские танки</vt:lpstr>
      <vt:lpstr>Презентация PowerPoint</vt:lpstr>
      <vt:lpstr>Памятник героям -танкистам</vt:lpstr>
      <vt:lpstr>Памятник всем солдатам </vt:lpstr>
      <vt:lpstr>Памятник «Родина -  Мать зовет!»</vt:lpstr>
      <vt:lpstr>Презентация PowerPoint</vt:lpstr>
      <vt:lpstr>Презентация PowerPoint</vt:lpstr>
      <vt:lpstr>Презентация PowerPoint</vt:lpstr>
      <vt:lpstr>Парад Победы</vt:lpstr>
      <vt:lpstr>Военный парад в честь дня Победы</vt:lpstr>
      <vt:lpstr>Презентация PowerPoint</vt:lpstr>
      <vt:lpstr>Список использованной литературы</vt:lpstr>
      <vt:lpstr>Источники: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Муниципальное автономное дошкольное образовательное учреждение -  Центр развития ребенка - детский сад №366 "Самоцветы" </dc:title>
  <dc:creator>Дом</dc:creator>
  <dc:description>http://propowerpoint.ru - Бесплатные шаблоны для презентаций. Полезные советы и уроки  PowerPoint .</dc:description>
  <cp:lastModifiedBy>butyugina@outlook.com</cp:lastModifiedBy>
  <cp:revision>22</cp:revision>
  <dcterms:created xsi:type="dcterms:W3CDTF">2015-05-04T07:34:20Z</dcterms:created>
  <dcterms:modified xsi:type="dcterms:W3CDTF">2015-05-05T03:19:43Z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00080008050000000000010243100207f8000400038000</vt:lpwstr>
  </property>
</Properties>
</file>